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CFE"/>
    <a:srgbClr val="A0DD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676"/>
  </p:normalViewPr>
  <p:slideViewPr>
    <p:cSldViewPr snapToGrid="0" snapToObjects="1">
      <p:cViewPr varScale="1">
        <p:scale>
          <a:sx n="93" d="100"/>
          <a:sy n="93" d="100"/>
        </p:scale>
        <p:origin x="61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22FD2-B8DE-C44B-B7AD-14876FB7C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004439-F572-AA42-8512-BAE12ADDA1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04E7E3-0D12-0F40-A7CD-58DC201AA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94F3-5252-8C48-9EEB-315602D668FF}" type="datetimeFigureOut">
              <a:rPr lang="en-US" smtClean="0"/>
              <a:t>5/28/19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90FB7-C9E1-ED4A-B49E-306E23122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294B6A-C4B5-D349-96B3-CBC0599B1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959D-656A-2C47-85EF-B3CDDA9EF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90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D6A86-0ACE-5849-8AEA-890878724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3FD079-E093-804E-82CD-D5F76F45BC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2E5A2C-E20D-3549-9648-AC83DECEA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94F3-5252-8C48-9EEB-315602D668FF}" type="datetimeFigureOut">
              <a:rPr lang="en-US" smtClean="0"/>
              <a:t>5/28/19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5F1BE8-0244-3D43-8B40-C506813A2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F8B15-8679-C34A-A50E-B46736061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959D-656A-2C47-85EF-B3CDDA9EF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17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83F688-8B34-2545-A66F-433C0BD49C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4392F2-CA19-3B4E-B14B-58BD5FB302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79B395-4994-3249-AD2A-4A4A4A69D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94F3-5252-8C48-9EEB-315602D668FF}" type="datetimeFigureOut">
              <a:rPr lang="en-US" smtClean="0"/>
              <a:t>5/28/19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DCEEB5-450A-F648-A89B-93CCFD272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D0EE5-3FCC-574A-993B-4B71FE8A9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959D-656A-2C47-85EF-B3CDDA9EF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94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3C288-DEC4-4F4D-BA61-6B1D9C4C3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674BF2-70CF-1148-85F3-0907C435A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24466-CA09-C847-B7FF-C7B901C7C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94F3-5252-8C48-9EEB-315602D668FF}" type="datetimeFigureOut">
              <a:rPr lang="en-US" smtClean="0"/>
              <a:t>5/28/19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72474A-991B-5E40-A02F-0FDA16C3B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D4D7EA-708A-A346-8EB1-B6E4A0920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959D-656A-2C47-85EF-B3CDDA9EF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818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76DAF-4F6E-0A40-AC48-231F98450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46ACCE-0D48-AF46-9B98-36DE17443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4C329-C5FD-FB4D-8112-5F3C7FEA0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94F3-5252-8C48-9EEB-315602D668FF}" type="datetimeFigureOut">
              <a:rPr lang="en-US" smtClean="0"/>
              <a:t>5/28/19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441983-2E44-1240-B7B1-81F04958F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68FA75-8B68-D047-B34C-87D10EFD7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959D-656A-2C47-85EF-B3CDDA9EF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258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6D3BD-61B4-3D43-9CAB-B8C2E93A6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710F5-2406-FA40-8436-9CF24A0F08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196706-3484-554B-B0A4-E89E40D59F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11BC60-9DA0-BC47-8B19-F5CDEDE18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94F3-5252-8C48-9EEB-315602D668FF}" type="datetimeFigureOut">
              <a:rPr lang="en-US" smtClean="0"/>
              <a:t>5/28/19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6F2202-95F9-C646-96B3-7E16A8530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2B2904-10D8-CD43-AF16-479EC8699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959D-656A-2C47-85EF-B3CDDA9EF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402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55276-3D42-214B-9B66-25A73EE5C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BC7DA2-5A58-E142-81F8-B433DDA357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F27B17-C4A2-AB4C-BEDE-06BFE88925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7CF52A-AB09-6C4F-84DA-E3E71125E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9A4BFD-E874-A347-81D7-057583D05D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952B76-CC44-C344-97FA-564EEC2D3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94F3-5252-8C48-9EEB-315602D668FF}" type="datetimeFigureOut">
              <a:rPr lang="en-US" smtClean="0"/>
              <a:t>5/28/19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C50254-D52B-2046-A24A-2A8161A15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842FCB-ED70-6642-978C-8DEDE7ECB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959D-656A-2C47-85EF-B3CDDA9EF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37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B99CD-246E-DF40-92CB-4694F1A77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1BE4BF-60EC-A043-9398-53491320E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94F3-5252-8C48-9EEB-315602D668FF}" type="datetimeFigureOut">
              <a:rPr lang="en-US" smtClean="0"/>
              <a:t>5/28/19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C0586A-52B7-434C-A650-2859A1B15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569897-120A-8D46-ABB7-9F5BE977B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959D-656A-2C47-85EF-B3CDDA9EF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33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CCDB38-9689-3F45-9D63-C9D5A044B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94F3-5252-8C48-9EEB-315602D668FF}" type="datetimeFigureOut">
              <a:rPr lang="en-US" smtClean="0"/>
              <a:t>5/28/19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18AC03-E1C2-574F-8D41-66678DDCD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970F49-27F9-7743-836B-0C9EC7B7D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959D-656A-2C47-85EF-B3CDDA9EF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922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10248-4548-554E-BBB8-FEB6D8C37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F6C87-A111-3446-9319-F5B098C22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8D9804-245D-4B44-85AB-ADB6623D66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FF71A8-3865-1641-B2E5-1EDBBBB5B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94F3-5252-8C48-9EEB-315602D668FF}" type="datetimeFigureOut">
              <a:rPr lang="en-US" smtClean="0"/>
              <a:t>5/28/19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6E8272-B6CE-2E47-A4AD-91070FDEE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45BB46-550A-E540-8DF7-F0DE7890F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959D-656A-2C47-85EF-B3CDDA9EF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54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F38BD-E627-9443-91DC-09FD46EB0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32F73E-0E55-184D-8474-41D7A54C12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516C92-AF14-E14F-B392-9A1328651E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DAF4DD-BA7E-D140-8A96-F2074E17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94F3-5252-8C48-9EEB-315602D668FF}" type="datetimeFigureOut">
              <a:rPr lang="en-US" smtClean="0"/>
              <a:t>5/28/19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D4F665-F219-964F-9AD6-B214CB72E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D86081-B549-C646-9BB5-DDBB21C0A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959D-656A-2C47-85EF-B3CDDA9EF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81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997F6D-0AC3-1543-8DDE-3045A73AE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96B221-B5FB-074A-AC44-526198387F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7D8066-F4A6-204F-9C1D-B3C193C0F4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194F3-5252-8C48-9EEB-315602D668FF}" type="datetimeFigureOut">
              <a:rPr lang="en-US" smtClean="0"/>
              <a:t>5/28/19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832285-165F-914C-8059-1D63AF6F27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7CF58-74E2-4442-89E7-3959920B46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F959D-656A-2C47-85EF-B3CDDA9EF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7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>
            <a:extLst>
              <a:ext uri="{FF2B5EF4-FFF2-40B4-BE49-F238E27FC236}">
                <a16:creationId xmlns:a16="http://schemas.microsoft.com/office/drawing/2014/main" id="{6FD68182-5806-6F4D-8C06-1141E7A55858}"/>
              </a:ext>
            </a:extLst>
          </p:cNvPr>
          <p:cNvSpPr txBox="1"/>
          <p:nvPr/>
        </p:nvSpPr>
        <p:spPr>
          <a:xfrm>
            <a:off x="0" y="1569660"/>
            <a:ext cx="11831782" cy="1415362"/>
          </a:xfrm>
          <a:prstGeom prst="rect">
            <a:avLst/>
          </a:prstGeom>
          <a:solidFill>
            <a:srgbClr val="A0DDE7"/>
          </a:solidFill>
          <a:ln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AutoNum type="arabicPeriod"/>
            </a:pPr>
            <a:r>
              <a:rPr lang="en-US" sz="2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Design and describe the details of a simple systems that would allow congressmen and senators to easily interact with their constituents.</a:t>
            </a: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</a:t>
            </a:r>
            <a:r>
              <a:rPr lang="en-US" sz="2800" b="1" u="sng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HIGHEST GRADE POSSIBLE: A +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103DF5-0D23-1C4D-B91D-0D1590DB2BDA}"/>
              </a:ext>
            </a:extLst>
          </p:cNvPr>
          <p:cNvSpPr txBox="1"/>
          <p:nvPr/>
        </p:nvSpPr>
        <p:spPr>
          <a:xfrm>
            <a:off x="0" y="0"/>
            <a:ext cx="120950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Using your notes, textbook </a:t>
            </a:r>
            <a:r>
              <a:rPr lang="en-US" sz="3200"/>
              <a:t>or the Interne</a:t>
            </a:r>
            <a:r>
              <a:rPr lang="en-US" sz="3200" dirty="0"/>
              <a:t>t</a:t>
            </a:r>
            <a:r>
              <a:rPr lang="en-US" sz="3200"/>
              <a:t> </a:t>
            </a:r>
            <a:r>
              <a:rPr lang="en-US" sz="3200" b="1" u="sng" dirty="0"/>
              <a:t>choose ONE of the assignments below</a:t>
            </a:r>
            <a:r>
              <a:rPr lang="en-US" sz="3200" dirty="0"/>
              <a:t>. Please note that each assignment has a different “highest grade” that you can get.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68089C-DAF8-1141-8E1B-443C458718EA}"/>
              </a:ext>
            </a:extLst>
          </p:cNvPr>
          <p:cNvSpPr txBox="1"/>
          <p:nvPr/>
        </p:nvSpPr>
        <p:spPr>
          <a:xfrm>
            <a:off x="0" y="3006436"/>
            <a:ext cx="11831781" cy="2022764"/>
          </a:xfrm>
          <a:prstGeom prst="rect">
            <a:avLst/>
          </a:prstGeom>
          <a:solidFill>
            <a:srgbClr val="FFDCFE"/>
          </a:solidFill>
          <a:ln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</a:pPr>
            <a:r>
              <a:rPr lang="en-US" sz="2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Contrast the path that a bill takes to become a law in both the senate and the house of representatives. Give details about the similarities and the differences.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7200"/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r>
              <a:rPr lang="en-US" sz="2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HIGHEST GRADE POSSIBLE: A-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39D4E1-DA4A-A744-B6C6-E40047109AF5}"/>
              </a:ext>
            </a:extLst>
          </p:cNvPr>
          <p:cNvSpPr txBox="1"/>
          <p:nvPr/>
        </p:nvSpPr>
        <p:spPr>
          <a:xfrm>
            <a:off x="0" y="5050614"/>
            <a:ext cx="11831781" cy="1807386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pPr marL="685800" marR="0" indent="-228600"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 Identify and explain the different ways in which the legislative branch    checks each of the other branches.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7200"/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r>
              <a:rPr lang="en-US" sz="2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HIGHEST GRADE POSSIBLE: B+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21182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81</Words>
  <Application>Microsoft Macintosh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Brent Eric (10X399)</dc:creator>
  <cp:lastModifiedBy>Brent Eric</cp:lastModifiedBy>
  <cp:revision>5</cp:revision>
  <dcterms:created xsi:type="dcterms:W3CDTF">2018-04-27T13:13:20Z</dcterms:created>
  <dcterms:modified xsi:type="dcterms:W3CDTF">2019-05-28T13:29:41Z</dcterms:modified>
</cp:coreProperties>
</file>